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" roundtripDataSignature="AMtx7mh7oaCEjg5+NrHI11/zcnPYNU1o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87921" y="457200"/>
            <a:ext cx="2949178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3808548" y="457200"/>
            <a:ext cx="4642119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687921" y="2228850"/>
            <a:ext cx="2949178" cy="2114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687921" y="457200"/>
            <a:ext cx="444733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568603" y="569161"/>
            <a:ext cx="2441517" cy="3662279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685345" y="2228850"/>
            <a:ext cx="4451213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685355" y="3217030"/>
            <a:ext cx="7775673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/>
          <p:nvPr>
            <p:ph idx="2" type="pic"/>
          </p:nvPr>
        </p:nvSpPr>
        <p:spPr>
          <a:xfrm>
            <a:off x="685355" y="465991"/>
            <a:ext cx="7775673" cy="2534801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685346" y="3831546"/>
            <a:ext cx="777449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685346" y="457201"/>
            <a:ext cx="7765322" cy="2568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85347" y="3153615"/>
            <a:ext cx="7765321" cy="119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1290484" y="2707524"/>
            <a:ext cx="6564224" cy="32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685345" y="3153616"/>
            <a:ext cx="7765322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685355" y="1595207"/>
            <a:ext cx="7766495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685346" y="3487917"/>
            <a:ext cx="7765322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0" name="Google Shape;100;p23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685345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685346" y="1566240"/>
            <a:ext cx="2474217" cy="6174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685346" y="2183718"/>
            <a:ext cx="2474217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07" name="Google Shape;107;p24"/>
          <p:cNvSpPr txBox="1"/>
          <p:nvPr>
            <p:ph idx="3" type="body"/>
          </p:nvPr>
        </p:nvSpPr>
        <p:spPr>
          <a:xfrm>
            <a:off x="3333658" y="1566240"/>
            <a:ext cx="2473919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24"/>
          <p:cNvSpPr txBox="1"/>
          <p:nvPr>
            <p:ph idx="4" type="body"/>
          </p:nvPr>
        </p:nvSpPr>
        <p:spPr>
          <a:xfrm>
            <a:off x="3333659" y="2183718"/>
            <a:ext cx="2474866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09" name="Google Shape;109;p24"/>
          <p:cNvSpPr txBox="1"/>
          <p:nvPr>
            <p:ph idx="5" type="body"/>
          </p:nvPr>
        </p:nvSpPr>
        <p:spPr>
          <a:xfrm>
            <a:off x="5979974" y="1566240"/>
            <a:ext cx="2468408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4"/>
          <p:cNvSpPr txBox="1"/>
          <p:nvPr>
            <p:ph idx="6" type="body"/>
          </p:nvPr>
        </p:nvSpPr>
        <p:spPr>
          <a:xfrm>
            <a:off x="5982260" y="2183718"/>
            <a:ext cx="2468408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11" name="Google Shape;111;p2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685346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685347" y="3146924"/>
            <a:ext cx="247421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25"/>
          <p:cNvSpPr/>
          <p:nvPr>
            <p:ph idx="2" type="pic"/>
          </p:nvPr>
        </p:nvSpPr>
        <p:spPr>
          <a:xfrm>
            <a:off x="819015" y="1724240"/>
            <a:ext cx="2205038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3" type="body"/>
          </p:nvPr>
        </p:nvSpPr>
        <p:spPr>
          <a:xfrm>
            <a:off x="685347" y="3579121"/>
            <a:ext cx="2474216" cy="764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19" name="Google Shape;119;p25"/>
          <p:cNvSpPr txBox="1"/>
          <p:nvPr>
            <p:ph idx="4" type="body"/>
          </p:nvPr>
        </p:nvSpPr>
        <p:spPr>
          <a:xfrm>
            <a:off x="3332026" y="3146924"/>
            <a:ext cx="247423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5"/>
          <p:cNvSpPr/>
          <p:nvPr>
            <p:ph idx="5" type="pic"/>
          </p:nvPr>
        </p:nvSpPr>
        <p:spPr>
          <a:xfrm>
            <a:off x="3426747" y="1724240"/>
            <a:ext cx="2197894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6" type="body"/>
          </p:nvPr>
        </p:nvSpPr>
        <p:spPr>
          <a:xfrm>
            <a:off x="3331011" y="3579120"/>
            <a:ext cx="2475252" cy="764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2" name="Google Shape;122;p25"/>
          <p:cNvSpPr txBox="1"/>
          <p:nvPr>
            <p:ph idx="7" type="body"/>
          </p:nvPr>
        </p:nvSpPr>
        <p:spPr>
          <a:xfrm>
            <a:off x="5980067" y="3146924"/>
            <a:ext cx="246742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5"/>
          <p:cNvSpPr/>
          <p:nvPr>
            <p:ph idx="8" type="pic"/>
          </p:nvPr>
        </p:nvSpPr>
        <p:spPr>
          <a:xfrm>
            <a:off x="6114603" y="1724240"/>
            <a:ext cx="2199085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9" type="body"/>
          </p:nvPr>
        </p:nvSpPr>
        <p:spPr>
          <a:xfrm>
            <a:off x="5979973" y="3579121"/>
            <a:ext cx="2470694" cy="764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 rot="5400000">
            <a:off x="3182331" y="-924937"/>
            <a:ext cx="2771352" cy="776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 rot="5400000">
            <a:off x="5554071" y="1446804"/>
            <a:ext cx="38862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 rot="5400000">
            <a:off x="1614260" y="-471714"/>
            <a:ext cx="38862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196452" y="841772"/>
            <a:ext cx="6751097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196452" y="2701528"/>
            <a:ext cx="6751097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921933" y="492920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921933" y="2701529"/>
            <a:ext cx="7300134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685346" y="1566240"/>
            <a:ext cx="3829503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630052" y="1566240"/>
            <a:ext cx="3820616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685347" y="457201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56354" y="1566240"/>
            <a:ext cx="3659399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685346" y="2184174"/>
            <a:ext cx="3830406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4801502" y="1566240"/>
            <a:ext cx="364916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4629150" y="2184174"/>
            <a:ext cx="3821518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b="1" i="0" sz="255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title"/>
          </p:nvPr>
        </p:nvSpPr>
        <p:spPr>
          <a:xfrm>
            <a:off x="460950" y="254825"/>
            <a:ext cx="82221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" sz="6000"/>
              <a:t>ALLDET</a:t>
            </a:r>
            <a:endParaRPr sz="6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"/>
              <a:t> </a:t>
            </a:r>
            <a:r>
              <a:rPr lang="en" sz="3600"/>
              <a:t>AUTOMATED LIQUID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" sz="3600"/>
              <a:t>LEVEL DETECTION</a:t>
            </a:r>
            <a:endParaRPr sz="3600"/>
          </a:p>
        </p:txBody>
      </p:sp>
      <p:sp>
        <p:nvSpPr>
          <p:cNvPr id="145" name="Google Shape;145;p1"/>
          <p:cNvSpPr txBox="1"/>
          <p:nvPr>
            <p:ph idx="4294967295" type="subTitle"/>
          </p:nvPr>
        </p:nvSpPr>
        <p:spPr>
          <a:xfrm>
            <a:off x="1258200" y="4702625"/>
            <a:ext cx="662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Jesse Tutor, Zach Fauver,</a:t>
            </a: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Khara Robinson, Andrew Bullington, Ryan Ladd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89" y="2480225"/>
            <a:ext cx="3614608" cy="222240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290" y="2480224"/>
            <a:ext cx="3919921" cy="222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328772" y="1347412"/>
            <a:ext cx="6727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Difficulty</a:t>
            </a:r>
            <a:r>
              <a:rPr lang="en">
                <a:solidFill>
                  <a:srgbClr val="FFFFFF"/>
                </a:solidFill>
              </a:rPr>
              <a:t> tracking amount of beer in a keg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Over-pouring or giving away free drinks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Long, tedious bar inventory process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889" y="2713344"/>
            <a:ext cx="3757985" cy="211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4500" y="2640825"/>
            <a:ext cx="3757999" cy="196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445873" y="341444"/>
            <a:ext cx="287903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445875" y="1595226"/>
            <a:ext cx="77472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Simple, user-friendly keg level detection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Attach device to the side of the keg to determine the content level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No more heavy lifting to weigh kegs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Eliminate time wasted on inventory tracking</a:t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399" y="341444"/>
            <a:ext cx="3008728" cy="14798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318" y="3166418"/>
            <a:ext cx="3325364" cy="193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387900" y="2697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206050" y="955827"/>
            <a:ext cx="55866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Business-to-business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Main customers: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Restaurants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Bars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Breweries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Future development would allow pursuing other industries (i.e. oil drums, flammable chemicals, etc.)</a:t>
            </a:r>
            <a:endParaRPr/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150" y="955825"/>
            <a:ext cx="3892924" cy="208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>
            <p:ph type="title"/>
          </p:nvPr>
        </p:nvSpPr>
        <p:spPr>
          <a:xfrm>
            <a:off x="387900" y="655425"/>
            <a:ext cx="5552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</a:pPr>
            <a:r>
              <a:rPr lang="en"/>
              <a:t>SALES &amp; MARKETING STRATEGY</a:t>
            </a:r>
            <a:endParaRPr/>
          </a:p>
        </p:txBody>
      </p:sp>
      <p:sp>
        <p:nvSpPr>
          <p:cNvPr id="176" name="Google Shape;176;p6"/>
          <p:cNvSpPr txBox="1"/>
          <p:nvPr>
            <p:ph idx="1" type="body"/>
          </p:nvPr>
        </p:nvSpPr>
        <p:spPr>
          <a:xfrm>
            <a:off x="475327" y="1498819"/>
            <a:ext cx="8368200" cy="187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Customer trials to gain feedback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Word of mouth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Live demos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Social media advertising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Cold calls</a:t>
            </a:r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450" y="3728375"/>
            <a:ext cx="916150" cy="9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7254" y="946725"/>
            <a:ext cx="2922346" cy="18653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179" name="Google Shape;17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6127" y="3728388"/>
            <a:ext cx="1301194" cy="9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850" y="3649873"/>
            <a:ext cx="1073175" cy="10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ookman Old Style"/>
              <a:buNone/>
            </a:pPr>
            <a:r>
              <a:rPr lang="en"/>
              <a:t>COMPETITIVE ADVANTAGE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450" y="2959024"/>
            <a:ext cx="3095550" cy="18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>
            <p:ph idx="1" type="body"/>
          </p:nvPr>
        </p:nvSpPr>
        <p:spPr>
          <a:xfrm>
            <a:off x="387900" y="1252249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No new or modified containers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No manual labor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Automated data entry and analytics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Remote measurements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5" y="1144125"/>
            <a:ext cx="2052600" cy="307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7"/>
          <p:cNvCxnSpPr/>
          <p:nvPr/>
        </p:nvCxnSpPr>
        <p:spPr>
          <a:xfrm flipH="1" rot="10800000">
            <a:off x="6194750" y="1158250"/>
            <a:ext cx="2011200" cy="308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7"/>
          <p:cNvCxnSpPr/>
          <p:nvPr/>
        </p:nvCxnSpPr>
        <p:spPr>
          <a:xfrm rot="10800000">
            <a:off x="6194750" y="1144150"/>
            <a:ext cx="2021100" cy="309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Khara N Robinson</dc:creator>
</cp:coreProperties>
</file>